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8"/>
  </p:notesMasterIdLst>
  <p:sldIdLst>
    <p:sldId id="264" r:id="rId2"/>
    <p:sldId id="257" r:id="rId3"/>
    <p:sldId id="265" r:id="rId4"/>
    <p:sldId id="266" r:id="rId5"/>
    <p:sldId id="267" r:id="rId6"/>
    <p:sldId id="268" r:id="rId7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6600FF"/>
    <a:srgbClr val="009999"/>
    <a:srgbClr val="FF3300"/>
    <a:srgbClr val="FF6633"/>
    <a:srgbClr val="F8F8F8"/>
    <a:srgbClr val="FFFF99"/>
    <a:srgbClr val="FFFF00"/>
    <a:srgbClr val="B2B2B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5" autoAdjust="0"/>
  </p:normalViewPr>
  <p:slideViewPr>
    <p:cSldViewPr>
      <p:cViewPr varScale="1">
        <p:scale>
          <a:sx n="59" d="100"/>
          <a:sy n="59" d="100"/>
        </p:scale>
        <p:origin x="-17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FE32313B-6329-4A51-9B79-FD876180FC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ADECBD-2135-4F0A-80EE-F6685773208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69106F-4AB7-4F5F-9CB2-207C55E60E3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999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053"/>
          <p:cNvSpPr txBox="1">
            <a:spLocks noChangeArrowheads="1"/>
          </p:cNvSpPr>
          <p:nvPr userDrawn="1"/>
        </p:nvSpPr>
        <p:spPr bwMode="auto">
          <a:xfrm>
            <a:off x="7239000" y="6629400"/>
            <a:ext cx="167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>
            <a:lvl1pPr>
              <a:defRPr sz="12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www.hdfgroup.org</a:t>
            </a:r>
          </a:p>
        </p:txBody>
      </p:sp>
      <p:pic>
        <p:nvPicPr>
          <p:cNvPr id="6" name="Picture 1056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4813" y="152400"/>
            <a:ext cx="966787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 userDrawn="1"/>
        </p:nvSpPr>
        <p:spPr>
          <a:xfrm>
            <a:off x="1374775" y="239713"/>
            <a:ext cx="18256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latin typeface="Arial" pitchFamily="34" charset="0"/>
              </a:rPr>
              <a:t>The HDF Group</a:t>
            </a:r>
          </a:p>
        </p:txBody>
      </p:sp>
      <p:sp>
        <p:nvSpPr>
          <p:cNvPr id="37890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2057400"/>
          </a:xfrm>
        </p:spPr>
        <p:txBody>
          <a:bodyPr anchor="t"/>
          <a:lstStyle>
            <a:lvl1pPr>
              <a:defRPr sz="4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7891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4419600"/>
            <a:ext cx="6400800" cy="914400"/>
          </a:xfrm>
        </p:spPr>
        <p:txBody>
          <a:bodyPr/>
          <a:lstStyle>
            <a:lvl1pPr marL="0" indent="0" algn="ctr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Rectangle 206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Sep. 28-30, 2010</a:t>
            </a:r>
            <a:endParaRPr lang="en-US" dirty="0"/>
          </a:p>
        </p:txBody>
      </p:sp>
      <p:sp>
        <p:nvSpPr>
          <p:cNvPr id="9" name="Rectangle 206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HDF/HDF-EOS Workshop XIV</a:t>
            </a:r>
            <a:endParaRPr lang="en-US"/>
          </a:p>
        </p:txBody>
      </p:sp>
      <p:sp>
        <p:nvSpPr>
          <p:cNvPr id="10" name="Rectangle 206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8663DB1-80C1-4933-920E-77F8C89870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Sep. 28-30, 2010</a:t>
            </a:r>
            <a:endParaRPr lang="en-US" dirty="0"/>
          </a:p>
        </p:txBody>
      </p:sp>
      <p:sp>
        <p:nvSpPr>
          <p:cNvPr id="5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HDF/HDF-EOS Workshop XIV</a:t>
            </a:r>
            <a:endParaRPr lang="en-US"/>
          </a:p>
        </p:txBody>
      </p:sp>
      <p:sp>
        <p:nvSpPr>
          <p:cNvPr id="6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967E9-B4CD-4FB4-9CFE-463DC4764E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152400"/>
            <a:ext cx="211455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19125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Sep. 28-30, 2010</a:t>
            </a:r>
            <a:endParaRPr lang="en-US" dirty="0"/>
          </a:p>
        </p:txBody>
      </p:sp>
      <p:sp>
        <p:nvSpPr>
          <p:cNvPr id="5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HDF/HDF-EOS Workshop XIV</a:t>
            </a:r>
            <a:endParaRPr lang="en-US"/>
          </a:p>
        </p:txBody>
      </p:sp>
      <p:sp>
        <p:nvSpPr>
          <p:cNvPr id="6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25295-34DE-497B-BD20-C65AC13E1B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010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990600"/>
            <a:ext cx="84582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3810000"/>
            <a:ext cx="84582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Sep. 28-30, 2010</a:t>
            </a:r>
            <a:endParaRPr lang="en-US" dirty="0"/>
          </a:p>
        </p:txBody>
      </p:sp>
      <p:sp>
        <p:nvSpPr>
          <p:cNvPr id="6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HDF/HDF-EOS Workshop XIV</a:t>
            </a:r>
            <a:endParaRPr lang="en-US"/>
          </a:p>
        </p:txBody>
      </p:sp>
      <p:sp>
        <p:nvSpPr>
          <p:cNvPr id="7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C0925-8549-48A5-8937-C60B69356A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Sep. 28-30, 2010</a:t>
            </a:r>
            <a:endParaRPr lang="en-US" dirty="0"/>
          </a:p>
        </p:txBody>
      </p:sp>
      <p:sp>
        <p:nvSpPr>
          <p:cNvPr id="5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HDF/HDF-EOS Workshop XIV</a:t>
            </a:r>
            <a:endParaRPr lang="en-US"/>
          </a:p>
        </p:txBody>
      </p:sp>
      <p:sp>
        <p:nvSpPr>
          <p:cNvPr id="6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3C6CF-FA31-4136-AC46-2E453C3A46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Sep. 28-30, 2010</a:t>
            </a:r>
            <a:endParaRPr lang="en-US" dirty="0"/>
          </a:p>
        </p:txBody>
      </p:sp>
      <p:sp>
        <p:nvSpPr>
          <p:cNvPr id="5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HDF/HDF-EOS Workshop XIV</a:t>
            </a:r>
            <a:endParaRPr lang="en-US"/>
          </a:p>
        </p:txBody>
      </p:sp>
      <p:sp>
        <p:nvSpPr>
          <p:cNvPr id="6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F73DB-88B8-4C64-A803-1AD65B8747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90600"/>
            <a:ext cx="41529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90600"/>
            <a:ext cx="41529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Sep. 28-30, 2010</a:t>
            </a:r>
            <a:endParaRPr lang="en-US" dirty="0"/>
          </a:p>
        </p:txBody>
      </p:sp>
      <p:sp>
        <p:nvSpPr>
          <p:cNvPr id="6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HDF/HDF-EOS Workshop XIV</a:t>
            </a:r>
            <a:endParaRPr lang="en-US"/>
          </a:p>
        </p:txBody>
      </p:sp>
      <p:sp>
        <p:nvSpPr>
          <p:cNvPr id="7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33136-703F-4508-A360-A2B814084A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Sep. 28-30, 2010</a:t>
            </a:r>
            <a:endParaRPr lang="en-US" dirty="0"/>
          </a:p>
        </p:txBody>
      </p:sp>
      <p:sp>
        <p:nvSpPr>
          <p:cNvPr id="8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HDF/HDF-EOS Workshop XIV</a:t>
            </a:r>
            <a:endParaRPr lang="en-US"/>
          </a:p>
        </p:txBody>
      </p:sp>
      <p:sp>
        <p:nvSpPr>
          <p:cNvPr id="9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C21C6-4324-4365-AD83-A67BBD59EA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Sep. 28-30, 2010</a:t>
            </a:r>
            <a:endParaRPr lang="en-US" dirty="0"/>
          </a:p>
        </p:txBody>
      </p:sp>
      <p:sp>
        <p:nvSpPr>
          <p:cNvPr id="4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HDF/HDF-EOS Workshop XIV</a:t>
            </a:r>
            <a:endParaRPr lang="en-US"/>
          </a:p>
        </p:txBody>
      </p:sp>
      <p:sp>
        <p:nvSpPr>
          <p:cNvPr id="5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F312F-8174-4113-B48F-1F65C56443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Sep. 28-30, 2010</a:t>
            </a:r>
            <a:endParaRPr lang="en-US" dirty="0"/>
          </a:p>
        </p:txBody>
      </p:sp>
      <p:sp>
        <p:nvSpPr>
          <p:cNvPr id="3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HDF/HDF-EOS Workshop XIV</a:t>
            </a:r>
            <a:endParaRPr lang="en-US"/>
          </a:p>
        </p:txBody>
      </p:sp>
      <p:sp>
        <p:nvSpPr>
          <p:cNvPr id="4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4418E-32DA-48CA-B564-398455163A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Sep. 28-30, 2010</a:t>
            </a:r>
            <a:endParaRPr lang="en-US" dirty="0"/>
          </a:p>
        </p:txBody>
      </p:sp>
      <p:sp>
        <p:nvSpPr>
          <p:cNvPr id="6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HDF/HDF-EOS Workshop XIV</a:t>
            </a:r>
            <a:endParaRPr lang="en-US"/>
          </a:p>
        </p:txBody>
      </p:sp>
      <p:sp>
        <p:nvSpPr>
          <p:cNvPr id="7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BB0EA-A01D-400A-A939-E5BB6EC2B3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Sep. 28-30, 2010</a:t>
            </a:r>
            <a:endParaRPr lang="en-US" dirty="0"/>
          </a:p>
        </p:txBody>
      </p:sp>
      <p:sp>
        <p:nvSpPr>
          <p:cNvPr id="6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HDF/HDF-EOS Workshop XIV</a:t>
            </a:r>
            <a:endParaRPr lang="en-US"/>
          </a:p>
        </p:txBody>
      </p:sp>
      <p:sp>
        <p:nvSpPr>
          <p:cNvPr id="7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7FDC4-0115-4894-A9D5-2024A3B6A7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99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90600"/>
            <a:ext cx="8458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1050" descr="hdf 0line"/>
          <p:cNvPicPr>
            <a:picLocks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62000"/>
            <a:ext cx="91440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152400"/>
            <a:ext cx="7010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6893" name="Rectangle 105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629400"/>
            <a:ext cx="1371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Sep. 28-30, 2010</a:t>
            </a:r>
            <a:endParaRPr lang="en-US" dirty="0"/>
          </a:p>
        </p:txBody>
      </p:sp>
      <p:sp>
        <p:nvSpPr>
          <p:cNvPr id="36894" name="Rectangle 105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629400"/>
            <a:ext cx="396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HDF/HDF-EOS Workshop XIV</a:t>
            </a:r>
            <a:endParaRPr lang="en-US"/>
          </a:p>
        </p:txBody>
      </p:sp>
      <p:sp>
        <p:nvSpPr>
          <p:cNvPr id="36895" name="Rectangle 105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00800" y="6629400"/>
            <a:ext cx="762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9CEDE42-6612-4D14-9563-9B74FA430D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1053"/>
          <p:cNvSpPr txBox="1">
            <a:spLocks noChangeArrowheads="1"/>
          </p:cNvSpPr>
          <p:nvPr/>
        </p:nvSpPr>
        <p:spPr bwMode="auto">
          <a:xfrm>
            <a:off x="7239000" y="6629400"/>
            <a:ext cx="167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>
            <a:lvl1pPr>
              <a:defRPr sz="12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www.hdfgroup.org</a:t>
            </a:r>
          </a:p>
        </p:txBody>
      </p:sp>
      <p:pic>
        <p:nvPicPr>
          <p:cNvPr id="1034" name="Picture 1056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404813" y="152400"/>
            <a:ext cx="966787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pitchFamily="34" charset="0"/>
          <a:ea typeface="+mj-ea"/>
          <a:cs typeface="Arial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0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rgbClr val="000000"/>
          </a:solidFill>
          <a:latin typeface="Arial" pitchFamily="34" charset="0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rgbClr val="000000"/>
          </a:solidFill>
          <a:latin typeface="Arial" pitchFamily="34" charset="0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Arial" pitchFamily="34" charset="0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Arial" pitchFamily="34" charset="0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064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629400"/>
            <a:ext cx="1676400" cy="228600"/>
          </a:xfrm>
          <a:noFill/>
        </p:spPr>
        <p:txBody>
          <a:bodyPr/>
          <a:lstStyle/>
          <a:p>
            <a:r>
              <a:rPr lang="en-US" smtClean="0"/>
              <a:t>Sep. 28-30, 2010</a:t>
            </a:r>
            <a:endParaRPr lang="en-US" dirty="0"/>
          </a:p>
        </p:txBody>
      </p:sp>
      <p:sp>
        <p:nvSpPr>
          <p:cNvPr id="3075" name="Rectangle 206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HDF/HDF-EOS Workshop XIV</a:t>
            </a:r>
            <a:endParaRPr lang="en-US"/>
          </a:p>
        </p:txBody>
      </p:sp>
      <p:sp>
        <p:nvSpPr>
          <p:cNvPr id="3076" name="Rectangle 206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881538-7207-4BED-BFCF-B761B4BFB02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Title of Presentation</a:t>
            </a:r>
          </a:p>
        </p:txBody>
      </p:sp>
      <p:sp>
        <p:nvSpPr>
          <p:cNvPr id="3078" name="TextBox 5"/>
          <p:cNvSpPr txBox="1">
            <a:spLocks noChangeArrowheads="1"/>
          </p:cNvSpPr>
          <p:nvPr/>
        </p:nvSpPr>
        <p:spPr bwMode="auto">
          <a:xfrm>
            <a:off x="1143000" y="3886200"/>
            <a:ext cx="6934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Arial (Body)"/>
              </a:rPr>
              <a:t>                             Presenter Name</a:t>
            </a:r>
          </a:p>
          <a:p>
            <a:r>
              <a:rPr lang="en-US" dirty="0">
                <a:latin typeface="Arial (Body)"/>
              </a:rPr>
              <a:t>                             The HDF Group</a:t>
            </a:r>
          </a:p>
          <a:p>
            <a:r>
              <a:rPr lang="en-US" dirty="0">
                <a:latin typeface="Arial (Body)"/>
              </a:rPr>
              <a:t>          The </a:t>
            </a:r>
            <a:r>
              <a:rPr lang="en-US" dirty="0" smtClean="0">
                <a:latin typeface="Arial (Body)"/>
              </a:rPr>
              <a:t>14</a:t>
            </a:r>
            <a:r>
              <a:rPr lang="en-US" baseline="30000" dirty="0" smtClean="0">
                <a:latin typeface="Arial (Body)"/>
              </a:rPr>
              <a:t>th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>
                <a:latin typeface="Arial (Body)"/>
              </a:rPr>
              <a:t>HDF and HDF-EOS Workshop</a:t>
            </a:r>
          </a:p>
          <a:p>
            <a:r>
              <a:rPr lang="en-US" dirty="0">
                <a:latin typeface="Arial (Body)"/>
              </a:rPr>
              <a:t>                          </a:t>
            </a:r>
            <a:r>
              <a:rPr lang="en-US" dirty="0" smtClean="0">
                <a:latin typeface="Arial (Body)"/>
              </a:rPr>
              <a:t>September 28-30, 2010</a:t>
            </a:r>
            <a:endParaRPr lang="en-US" dirty="0">
              <a:latin typeface="Arial (Body)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304800" y="6629400"/>
            <a:ext cx="1676400" cy="228600"/>
          </a:xfrm>
          <a:noFill/>
        </p:spPr>
        <p:txBody>
          <a:bodyPr/>
          <a:lstStyle/>
          <a:p>
            <a:r>
              <a:rPr lang="en-US" smtClean="0"/>
              <a:t>Sep. 28-30, 2010</a:t>
            </a:r>
            <a:endParaRPr lang="en-US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HDF/HDF-EOS Workshop XIV</a:t>
            </a:r>
            <a:endParaRPr lang="en-US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9C0A51-0729-4DDD-9D3D-4C74F999241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101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</a:p>
        </p:txBody>
      </p:sp>
      <p:sp>
        <p:nvSpPr>
          <p:cNvPr id="4102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458200" cy="5486400"/>
          </a:xfrm>
        </p:spPr>
        <p:txBody>
          <a:bodyPr/>
          <a:lstStyle/>
          <a:p>
            <a:r>
              <a:rPr lang="en-US" sz="3200" smtClean="0"/>
              <a:t>Bullet List that will wrap if there is a really long line like this one</a:t>
            </a:r>
          </a:p>
          <a:p>
            <a:r>
              <a:rPr lang="en-US" sz="3200" smtClean="0"/>
              <a:t>Bullet List Item 2</a:t>
            </a:r>
          </a:p>
          <a:p>
            <a:pPr lvl="1"/>
            <a:r>
              <a:rPr lang="en-US" sz="3000" smtClean="0"/>
              <a:t>Indent Level 1</a:t>
            </a:r>
          </a:p>
          <a:p>
            <a:pPr lvl="1"/>
            <a:r>
              <a:rPr lang="en-US" sz="3000" smtClean="0"/>
              <a:t>Another item at indent level 1</a:t>
            </a:r>
          </a:p>
          <a:p>
            <a:pPr lvl="2"/>
            <a:r>
              <a:rPr lang="en-US" sz="2800" smtClean="0"/>
              <a:t>Here’s level 2</a:t>
            </a:r>
          </a:p>
          <a:p>
            <a:pPr lvl="3"/>
            <a:r>
              <a:rPr lang="en-US" smtClean="0"/>
              <a:t>And level 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486400"/>
          </a:xfrm>
        </p:spPr>
        <p:txBody>
          <a:bodyPr/>
          <a:lstStyle/>
          <a:p>
            <a:pPr marL="514350" indent="-514350">
              <a:buFontTx/>
              <a:buAutoNum type="arabicPeriod"/>
              <a:defRPr/>
            </a:pPr>
            <a:r>
              <a:rPr lang="en-US" dirty="0" smtClean="0"/>
              <a:t>Here’s a numbered list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US" dirty="0" smtClean="0"/>
              <a:t>Second item</a:t>
            </a:r>
            <a:endParaRPr lang="en-US" sz="3200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304800" y="6629400"/>
            <a:ext cx="1676400" cy="228600"/>
          </a:xfrm>
          <a:noFill/>
        </p:spPr>
        <p:txBody>
          <a:bodyPr/>
          <a:lstStyle/>
          <a:p>
            <a:r>
              <a:rPr lang="en-US" smtClean="0"/>
              <a:t>Sep. 28-30, 2010</a:t>
            </a:r>
            <a:endParaRPr lang="en-US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HDF/HDF-EOS Workshop XIV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82BAE4-E7EE-498D-8CA0-97C5A954BF45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Thank You!</a:t>
            </a:r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14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304800" y="6629400"/>
            <a:ext cx="1676400" cy="228600"/>
          </a:xfrm>
          <a:noFill/>
        </p:spPr>
        <p:txBody>
          <a:bodyPr/>
          <a:lstStyle/>
          <a:p>
            <a:r>
              <a:rPr lang="en-US" smtClean="0"/>
              <a:t>Sep. 28-30, 2010</a:t>
            </a:r>
            <a:endParaRPr lang="en-US"/>
          </a:p>
        </p:txBody>
      </p:sp>
      <p:sp>
        <p:nvSpPr>
          <p:cNvPr id="614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HDF/HDF-EOS Workshop XIV</a:t>
            </a:r>
            <a:endParaRPr lang="en-US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5B03FB-033D-48FF-BDB9-649C9DB7E1B1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Acknowledgements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486400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en-US" sz="2800" dirty="0" smtClean="0"/>
              <a:t>This work was supported by cooperative agreement number NNX08AO77A from the National Aeronautics and Space Administration (NASA).  </a:t>
            </a:r>
          </a:p>
          <a:p>
            <a:pPr marL="0" indent="0" algn="ctr">
              <a:buFontTx/>
              <a:buNone/>
              <a:defRPr/>
            </a:pPr>
            <a:endParaRPr lang="en-US" sz="2800" dirty="0" smtClean="0"/>
          </a:p>
          <a:p>
            <a:pPr marL="0" indent="0" algn="ctr">
              <a:buFontTx/>
              <a:buNone/>
              <a:defRPr/>
            </a:pPr>
            <a:r>
              <a:rPr lang="en-US" sz="2800" dirty="0" smtClean="0"/>
              <a:t>Any opinions, findings, conclusions, or recommendations expressed in this material are those of the author[s] and do not necessarily reflect the views of the National Aeronautics and Space Administration.</a:t>
            </a:r>
          </a:p>
          <a:p>
            <a:pPr marL="0" indent="0">
              <a:defRPr/>
            </a:pPr>
            <a:endParaRPr lang="en-US" sz="2800" dirty="0" smtClean="0"/>
          </a:p>
          <a:p>
            <a:pPr>
              <a:defRPr/>
            </a:pPr>
            <a:endParaRPr lang="en-US" sz="2800" dirty="0"/>
          </a:p>
        </p:txBody>
      </p:sp>
      <p:sp>
        <p:nvSpPr>
          <p:cNvPr id="717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304800" y="6629400"/>
            <a:ext cx="1600200" cy="228600"/>
          </a:xfrm>
          <a:noFill/>
        </p:spPr>
        <p:txBody>
          <a:bodyPr/>
          <a:lstStyle/>
          <a:p>
            <a:r>
              <a:rPr lang="en-US" smtClean="0"/>
              <a:t>Sep. 28-30, 2010</a:t>
            </a:r>
            <a:endParaRPr lang="en-US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HDF/HDF-EOS Workshop XIV</a:t>
            </a:r>
            <a:endParaRPr lang="en-US"/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F717B3-015F-4DDC-93F5-63592BA73FDF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Questions/comments?</a:t>
            </a:r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304800" y="6629400"/>
            <a:ext cx="1600200" cy="228600"/>
          </a:xfrm>
          <a:noFill/>
        </p:spPr>
        <p:txBody>
          <a:bodyPr/>
          <a:lstStyle/>
          <a:p>
            <a:r>
              <a:rPr lang="en-US" smtClean="0"/>
              <a:t>Sep. 28-30, 2010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HDF/HDF-EOS Workshop XIV</a:t>
            </a:r>
            <a:endParaRPr lang="en-US"/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58C039-5F6F-4DA1-AB1D-A3C114690E2F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emplate2">
  <a:themeElements>
    <a:clrScheme name="Presentation on product or service 6">
      <a:dk1>
        <a:srgbClr val="000000"/>
      </a:dk1>
      <a:lt1>
        <a:srgbClr val="FFFFFF"/>
      </a:lt1>
      <a:dk2>
        <a:srgbClr val="000000"/>
      </a:dk2>
      <a:lt2>
        <a:srgbClr val="996633"/>
      </a:lt2>
      <a:accent1>
        <a:srgbClr val="CC9900"/>
      </a:accent1>
      <a:accent2>
        <a:srgbClr val="FFE28F"/>
      </a:accent2>
      <a:accent3>
        <a:srgbClr val="FFFFFF"/>
      </a:accent3>
      <a:accent4>
        <a:srgbClr val="000000"/>
      </a:accent4>
      <a:accent5>
        <a:srgbClr val="E2CAAA"/>
      </a:accent5>
      <a:accent6>
        <a:srgbClr val="E7CD81"/>
      </a:accent6>
      <a:hlink>
        <a:srgbClr val="996633"/>
      </a:hlink>
      <a:folHlink>
        <a:srgbClr val="FF9900"/>
      </a:folHlink>
    </a:clrScheme>
    <a:fontScheme name="Presentation on product or servic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esentation on product or servic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on product or servic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on product or serv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on product or servic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on product or service 5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CB7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D6A6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on product or service 6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28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CD81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</Template>
  <TotalTime>17</TotalTime>
  <Words>181</Words>
  <Application>Microsoft Office PowerPoint</Application>
  <PresentationFormat>On-screen Show (4:3)</PresentationFormat>
  <Paragraphs>41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template2</vt:lpstr>
      <vt:lpstr>Title of Presentation</vt:lpstr>
      <vt:lpstr>Slide Title</vt:lpstr>
      <vt:lpstr>Slide Title</vt:lpstr>
      <vt:lpstr>Thank You!</vt:lpstr>
      <vt:lpstr>Acknowledgements</vt:lpstr>
      <vt:lpstr>Questions/comments?</vt:lpstr>
    </vt:vector>
  </TitlesOfParts>
  <Company>The HDF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Sellidng a Product or Service</dc:title>
  <dc:creator>csingh3</dc:creator>
  <cp:lastModifiedBy>MuQun Yang</cp:lastModifiedBy>
  <cp:revision>4</cp:revision>
  <cp:lastPrinted>1601-01-01T00:00:00Z</cp:lastPrinted>
  <dcterms:created xsi:type="dcterms:W3CDTF">2009-10-02T21:12:46Z</dcterms:created>
  <dcterms:modified xsi:type="dcterms:W3CDTF">2010-09-09T19:17:15Z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TC010178481033</vt:lpwstr>
  </property>
</Properties>
</file>